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144000" type="screen4x3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1285"/>
    <a:srgbClr val="009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4761F-F915-983A-5AA6-F8289ACB21DF}" v="101" dt="2024-04-23T07:47:05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462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1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75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4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18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74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1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3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35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9489-2523-4E03-8D05-470B7490D0CF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ADCB-95F0-43D6-92FF-AD0B46AE3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80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enertreff@familienzentrum-schopfheim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innen enthält.">
            <a:extLst>
              <a:ext uri="{FF2B5EF4-FFF2-40B4-BE49-F238E27FC236}">
                <a16:creationId xmlns:a16="http://schemas.microsoft.com/office/drawing/2014/main" id="{31613978-C1FB-EE75-2656-A70C7EB7EB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06" y="-180528"/>
            <a:ext cx="6917106" cy="458146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56122" y="2555776"/>
            <a:ext cx="5320434" cy="5883609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180000" bIns="180000" rtlCol="0" anchor="t">
            <a:noAutofit/>
          </a:bodyPr>
          <a:lstStyle/>
          <a:p>
            <a:endParaRPr lang="de-DE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>
                <a:solidFill>
                  <a:srgbClr val="009BDC"/>
                </a:solidFill>
                <a:latin typeface="Arial"/>
                <a:cs typeface="Arial"/>
              </a:rPr>
              <a:t>Näh- und Upcycling-Treff</a:t>
            </a:r>
          </a:p>
          <a:p>
            <a:pPr algn="ctr"/>
            <a:endParaRPr lang="de-DE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Jetzt schon vormerken!</a:t>
            </a:r>
          </a:p>
          <a:p>
            <a:pPr algn="ctr"/>
            <a:r>
              <a:rPr lang="de-DE" b="1" dirty="0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Juni starten wir ein neues Projekt.</a:t>
            </a:r>
          </a:p>
          <a:p>
            <a:pPr algn="ctr"/>
            <a:r>
              <a:rPr lang="de-DE" b="1" dirty="0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nähen gemeinsam </a:t>
            </a:r>
          </a:p>
          <a:p>
            <a:pPr algn="ctr"/>
            <a:r>
              <a:rPr lang="de-DE" b="1" dirty="0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Pumphosen und Sonnenhütchen für Babys.</a:t>
            </a:r>
            <a:endParaRPr lang="de-DE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>
                <a:latin typeface="Century Gothic"/>
                <a:cs typeface="Arial"/>
              </a:rPr>
              <a:t>Unkostenbeitrag in Spendenform ist erwünscht. </a:t>
            </a:r>
            <a:endParaRPr lang="de-DE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>
                <a:latin typeface="Century Gothic"/>
                <a:cs typeface="Arial"/>
              </a:rPr>
              <a:t>Bitte eigene Stoffe für das Projekt mitbringen.</a:t>
            </a:r>
            <a:endParaRPr lang="de-DE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>
                <a:latin typeface="Century Gothic" panose="020B0502020202020204" pitchFamily="34" charset="0"/>
                <a:cs typeface="Arial" panose="020B0604020202020204" pitchFamily="34" charset="0"/>
              </a:rPr>
              <a:t>Einmal monatlich donnerstags 15 – 17 Uhr </a:t>
            </a:r>
          </a:p>
          <a:p>
            <a:pPr algn="ctr"/>
            <a:r>
              <a:rPr lang="de-DE" sz="1200" dirty="0">
                <a:latin typeface="Century Gothic"/>
                <a:cs typeface="Arial"/>
              </a:rPr>
              <a:t>im Diakonischen Werk, Hauptstr. 94, 79650 Schopfheim.</a:t>
            </a:r>
            <a:endParaRPr lang="de-DE" sz="1200" dirty="0">
              <a:solidFill>
                <a:srgbClr val="55128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b="1" dirty="0">
                <a:latin typeface="Century Gothic"/>
              </a:rPr>
              <a:t>Für dieses neue Projekt ist eine Anmeldung erforderlich unter</a:t>
            </a:r>
          </a:p>
          <a:p>
            <a:pPr algn="ctr"/>
            <a:r>
              <a:rPr lang="de-DE" sz="1200" b="1" dirty="0">
                <a:latin typeface="Century Gothic"/>
              </a:rPr>
              <a:t> </a:t>
            </a:r>
            <a:r>
              <a:rPr lang="de-DE" sz="1200" b="1" dirty="0">
                <a:latin typeface="Century Gothic"/>
                <a:hlinkClick r:id="rId3"/>
              </a:rPr>
              <a:t>offenertreff@familienzentrum-schopfheim.com</a:t>
            </a:r>
            <a:r>
              <a:rPr lang="de-DE" sz="1200" b="1" dirty="0">
                <a:latin typeface="Century Gothic"/>
              </a:rPr>
              <a:t> oder telefonisch.</a:t>
            </a:r>
          </a:p>
          <a:p>
            <a:endParaRPr lang="de-DE" sz="1200" dirty="0">
              <a:latin typeface="Century Gothic" panose="020B0502020202020204" pitchFamily="34" charset="0"/>
            </a:endParaRPr>
          </a:p>
          <a:p>
            <a:pPr algn="ctr"/>
            <a:r>
              <a:rPr lang="de-DE" sz="1200" b="1" dirty="0">
                <a:latin typeface="Century Gothic"/>
              </a:rPr>
              <a:t>Weitere Auskünfte zu den Maßen der Stoffe, Ablauf etc. </a:t>
            </a:r>
          </a:p>
          <a:p>
            <a:pPr algn="ctr"/>
            <a:r>
              <a:rPr lang="de-DE" sz="1200" b="1" dirty="0">
                <a:latin typeface="Century Gothic"/>
              </a:rPr>
              <a:t>unter Diakonisches Werk</a:t>
            </a:r>
            <a:endParaRPr lang="de-DE" dirty="0"/>
          </a:p>
          <a:p>
            <a:pPr algn="ctr"/>
            <a:r>
              <a:rPr lang="de-DE" sz="1200" dirty="0">
                <a:latin typeface="Century Gothic" panose="020B0502020202020204" pitchFamily="34" charset="0"/>
              </a:rPr>
              <a:t>Telefon: 07622/69 75 96 32</a:t>
            </a:r>
          </a:p>
          <a:p>
            <a:pPr algn="ctr"/>
            <a:r>
              <a:rPr lang="de-DE" sz="1200" dirty="0">
                <a:latin typeface="Century Gothic" panose="020B0502020202020204" pitchFamily="34" charset="0"/>
              </a:rPr>
              <a:t>Homepage www.diakonie-loerrach.de  </a:t>
            </a:r>
          </a:p>
          <a:p>
            <a:pPr algn="ctr"/>
            <a:endParaRPr lang="de-DE" sz="1200" dirty="0">
              <a:latin typeface="Century Gothic" panose="020B0502020202020204" pitchFamily="34" charset="0"/>
            </a:endParaRPr>
          </a:p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oder unter Familienzentrum</a:t>
            </a:r>
          </a:p>
          <a:p>
            <a:pPr algn="ctr"/>
            <a:r>
              <a:rPr lang="de-DE" sz="1200" dirty="0">
                <a:latin typeface="Century Gothic" panose="020B0502020202020204" pitchFamily="34" charset="0"/>
              </a:rPr>
              <a:t>Telefon: 07622 /67 38 04 </a:t>
            </a:r>
          </a:p>
          <a:p>
            <a:pPr algn="ctr"/>
            <a:r>
              <a:rPr lang="de-DE" sz="1200" dirty="0">
                <a:latin typeface="Century Gothic" panose="020B0502020202020204" pitchFamily="34" charset="0"/>
              </a:rPr>
              <a:t>Homepage: www.familienzentrum-schopfheim.com </a:t>
            </a:r>
          </a:p>
          <a:p>
            <a:pPr algn="ctr"/>
            <a:endParaRPr lang="de-DE" sz="800" dirty="0">
              <a:latin typeface="Century Gothic" panose="020B0502020202020204" pitchFamily="34" charset="0"/>
            </a:endParaRPr>
          </a:p>
          <a:p>
            <a:pPr algn="ctr"/>
            <a:r>
              <a:rPr lang="de-DE" sz="1000" dirty="0">
                <a:latin typeface="Century Gothic" panose="020B0502020202020204" pitchFamily="34" charset="0"/>
              </a:rPr>
              <a:t>Das Familienzentrum Schopfheim und das Diakonische Werk im Landkreis Lörrach führen das Projekt gemeinsam durch. </a:t>
            </a:r>
          </a:p>
          <a:p>
            <a:pPr algn="ctr"/>
            <a:r>
              <a:rPr lang="de-DE" sz="1000" dirty="0">
                <a:latin typeface="Century Gothic" panose="020B0502020202020204" pitchFamily="34" charset="0"/>
              </a:rPr>
              <a:t>(Förderung durch „</a:t>
            </a:r>
            <a:r>
              <a:rPr lang="de-DE" sz="1000" dirty="0" err="1">
                <a:latin typeface="Century Gothic" panose="020B0502020202020204" pitchFamily="34" charset="0"/>
              </a:rPr>
              <a:t>anstiftung</a:t>
            </a:r>
            <a:r>
              <a:rPr lang="de-DE" sz="1000" dirty="0">
                <a:latin typeface="Century Gothic" panose="020B0502020202020204" pitchFamily="34" charset="0"/>
              </a:rPr>
              <a:t>“)</a:t>
            </a:r>
          </a:p>
          <a:p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5166127" y="1614636"/>
            <a:ext cx="1691873" cy="160296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 rot="20693823">
            <a:off x="5283896" y="1954455"/>
            <a:ext cx="1531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20.06.24 </a:t>
            </a:r>
          </a:p>
          <a:p>
            <a:pPr algn="ctr"/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11.07.24</a:t>
            </a:r>
          </a:p>
          <a:p>
            <a:pPr algn="ctr"/>
            <a:r>
              <a:rPr lang="de-DE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29.08.24</a:t>
            </a: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BDD2434-0F52-042A-BD23-2F9AD99D1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658" y="7949133"/>
            <a:ext cx="5782224" cy="10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030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6f638e-405f-4e56-9366-bd5c3d2bb426" xsi:nil="true"/>
    <lcf76f155ced4ddcb4097134ff3c332f xmlns="d555e0ec-eb03-4bf0-a8ff-a2984fbac7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106E387E52384B9000163AA70B3794" ma:contentTypeVersion="17" ma:contentTypeDescription="Ein neues Dokument erstellen." ma:contentTypeScope="" ma:versionID="33ad3e5053ef5a227b8526e62c0f80ce">
  <xsd:schema xmlns:xsd="http://www.w3.org/2001/XMLSchema" xmlns:xs="http://www.w3.org/2001/XMLSchema" xmlns:p="http://schemas.microsoft.com/office/2006/metadata/properties" xmlns:ns2="d555e0ec-eb03-4bf0-a8ff-a2984fbac77e" xmlns:ns3="de6f638e-405f-4e56-9366-bd5c3d2bb426" targetNamespace="http://schemas.microsoft.com/office/2006/metadata/properties" ma:root="true" ma:fieldsID="c6605b6567ceed99e21f3f0a5ee87bc5" ns2:_="" ns3:_="">
    <xsd:import namespace="d555e0ec-eb03-4bf0-a8ff-a2984fbac77e"/>
    <xsd:import namespace="de6f638e-405f-4e56-9366-bd5c3d2bb4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5e0ec-eb03-4bf0-a8ff-a2984fbac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e20b44e9-ce05-4a83-923d-dd9b210198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f638e-405f-4e56-9366-bd5c3d2bb42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38e1546-b79f-48cc-82fe-f27035d147a6}" ma:internalName="TaxCatchAll" ma:showField="CatchAllData" ma:web="de6f638e-405f-4e56-9366-bd5c3d2bb4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BFF404-AE33-4D55-824A-C1F9747A6BFE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de6f638e-405f-4e56-9366-bd5c3d2bb426"/>
    <ds:schemaRef ds:uri="http://purl.org/dc/elements/1.1/"/>
    <ds:schemaRef ds:uri="http://schemas.microsoft.com/office/2006/metadata/properties"/>
    <ds:schemaRef ds:uri="http://purl.org/dc/dcmitype/"/>
    <ds:schemaRef ds:uri="d555e0ec-eb03-4bf0-a8ff-a2984fbac77e"/>
  </ds:schemaRefs>
</ds:datastoreItem>
</file>

<file path=customXml/itemProps2.xml><?xml version="1.0" encoding="utf-8"?>
<ds:datastoreItem xmlns:ds="http://schemas.openxmlformats.org/officeDocument/2006/customXml" ds:itemID="{25BDB940-FA1D-4C3D-83EF-653454971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5e0ec-eb03-4bf0-a8ff-a2984fbac77e"/>
    <ds:schemaRef ds:uri="de6f638e-405f-4e56-9366-bd5c3d2bb4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81DB6-DF10-41B8-878B-7478D9542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</vt:lpstr>
      <vt:lpstr>PowerPoint-Präsentation</vt:lpstr>
    </vt:vector>
  </TitlesOfParts>
  <Company>EOK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Knoetgen, Daniela</dc:creator>
  <cp:lastModifiedBy>Naumann, Susanne</cp:lastModifiedBy>
  <cp:revision>96</cp:revision>
  <cp:lastPrinted>2023-07-18T14:50:26Z</cp:lastPrinted>
  <dcterms:created xsi:type="dcterms:W3CDTF">2017-03-02T09:21:38Z</dcterms:created>
  <dcterms:modified xsi:type="dcterms:W3CDTF">2024-04-26T09:59:26Z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0x0101007F106E387E52384B9000163AA70B3794</vt:lpwstr>
  </property>
  <property fmtid="{D5CDD505-2E9C-101B-9397-08002B2CF9AE}" pid="3" name="MediaServiceImageTags">
    <vt:lpwstr/>
  </property>
</Properties>
</file>